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swald Bold" charset="1" panose="00000800000000000000"/>
      <p:regular r:id="rId26"/>
    </p:embeddedFont>
    <p:embeddedFont>
      <p:font typeface="DM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9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41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VAG5KnNB8BM.mp4" Type="http://schemas.openxmlformats.org/officeDocument/2006/relationships/video"/><Relationship Id="rId4" Target="../media/VAG5KnNB8BM.mp4" Type="http://schemas.microsoft.com/office/2007/relationships/media"/><Relationship Id="rId5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803622"/>
            <a:chOff x="0" y="0"/>
            <a:chExt cx="1895495" cy="92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927658"/>
            </a:xfrm>
            <a:custGeom>
              <a:avLst/>
              <a:gdLst/>
              <a:ahLst/>
              <a:cxnLst/>
              <a:rect r="r" b="b" t="t" l="l"/>
              <a:pathLst>
                <a:path h="927658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927658"/>
                  </a:lnTo>
                  <a:lnTo>
                    <a:pt x="0" y="927658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946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6347" y="3535692"/>
            <a:ext cx="9815307" cy="30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PROYECTO “SMART TECHNICAL”</a:t>
            </a:r>
          </a:p>
          <a:p>
            <a:pPr algn="ctr">
              <a:lnSpc>
                <a:spcPts val="4918"/>
              </a:lnSpc>
            </a:pPr>
            <a:r>
              <a:rPr lang="en-US" b="true" sz="3563" spc="349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PRESENTACIÓN CAPSTONE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51249" y="6713514"/>
            <a:ext cx="3785502" cy="932180"/>
          </a:xfrm>
          <a:custGeom>
            <a:avLst/>
            <a:gdLst/>
            <a:ahLst/>
            <a:cxnLst/>
            <a:rect r="r" b="b" t="t" l="l"/>
            <a:pathLst>
              <a:path h="932180" w="3785502">
                <a:moveTo>
                  <a:pt x="0" y="0"/>
                </a:moveTo>
                <a:lnTo>
                  <a:pt x="3785502" y="0"/>
                </a:lnTo>
                <a:lnTo>
                  <a:pt x="3785502" y="932180"/>
                </a:lnTo>
                <a:lnTo>
                  <a:pt x="0" y="932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4482074" y="-547329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616619" y="180451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4316114" y="515307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3577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1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1-4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0009214" y="529008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7209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2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emana 5-15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459072" y="505172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7978" y="82995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3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16-18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114261" y="2955274"/>
            <a:ext cx="2394141" cy="3703704"/>
          </a:xfrm>
          <a:custGeom>
            <a:avLst/>
            <a:gdLst/>
            <a:ahLst/>
            <a:cxnLst/>
            <a:rect r="r" b="b" t="t" l="l"/>
            <a:pathLst>
              <a:path h="3703704" w="2394141">
                <a:moveTo>
                  <a:pt x="0" y="0"/>
                </a:moveTo>
                <a:lnTo>
                  <a:pt x="2394140" y="0"/>
                </a:lnTo>
                <a:lnTo>
                  <a:pt x="239414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83" t="0" r="-4268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4128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7" y="0"/>
                </a:lnTo>
                <a:lnTo>
                  <a:pt x="4095397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3571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0442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11494" y="4276954"/>
            <a:ext cx="2230666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requisitos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11331" y="2955274"/>
            <a:ext cx="3025594" cy="3703704"/>
            <a:chOff x="0" y="0"/>
            <a:chExt cx="4034125" cy="49382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7981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77981">
                  <a:moveTo>
                    <a:pt x="0" y="0"/>
                  </a:moveTo>
                  <a:lnTo>
                    <a:pt x="2177981" y="0"/>
                  </a:lnTo>
                  <a:lnTo>
                    <a:pt x="2177981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7412" t="0" r="-59509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71238" y="0"/>
              <a:ext cx="2162888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62888">
                  <a:moveTo>
                    <a:pt x="0" y="0"/>
                  </a:moveTo>
                  <a:lnTo>
                    <a:pt x="2162887" y="0"/>
                  </a:lnTo>
                  <a:lnTo>
                    <a:pt x="2162887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0343" t="0" r="-47810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47086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diseño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336925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6" y="0"/>
                </a:lnTo>
                <a:lnTo>
                  <a:pt x="4095396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71897" y="4276954"/>
            <a:ext cx="200221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desarrollo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4264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02717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pruebas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01397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004578" y="4057879"/>
            <a:ext cx="2608908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de despliegue y presentación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84531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ARQUITECTURA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243616" y="-2768656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7289" y="2257793"/>
            <a:ext cx="7905583" cy="7905583"/>
          </a:xfrm>
          <a:custGeom>
            <a:avLst/>
            <a:gdLst/>
            <a:ahLst/>
            <a:cxnLst/>
            <a:rect r="r" b="b" t="t" l="l"/>
            <a:pathLst>
              <a:path h="7905583" w="7905583">
                <a:moveTo>
                  <a:pt x="0" y="0"/>
                </a:moveTo>
                <a:lnTo>
                  <a:pt x="7905582" y="0"/>
                </a:lnTo>
                <a:lnTo>
                  <a:pt x="7905582" y="7905582"/>
                </a:lnTo>
                <a:lnTo>
                  <a:pt x="0" y="7905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22944" y="4848596"/>
            <a:ext cx="1376611" cy="683559"/>
            <a:chOff x="0" y="0"/>
            <a:chExt cx="362564" cy="180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564" cy="180032"/>
            </a:xfrm>
            <a:custGeom>
              <a:avLst/>
              <a:gdLst/>
              <a:ahLst/>
              <a:cxnLst/>
              <a:rect r="r" b="b" t="t" l="l"/>
              <a:pathLst>
                <a:path h="180032" w="362564">
                  <a:moveTo>
                    <a:pt x="90016" y="0"/>
                  </a:moveTo>
                  <a:lnTo>
                    <a:pt x="272548" y="0"/>
                  </a:lnTo>
                  <a:cubicBezTo>
                    <a:pt x="296422" y="0"/>
                    <a:pt x="319318" y="9484"/>
                    <a:pt x="336199" y="26365"/>
                  </a:cubicBezTo>
                  <a:cubicBezTo>
                    <a:pt x="353080" y="43246"/>
                    <a:pt x="362564" y="66142"/>
                    <a:pt x="362564" y="90016"/>
                  </a:cubicBezTo>
                  <a:lnTo>
                    <a:pt x="362564" y="90016"/>
                  </a:lnTo>
                  <a:cubicBezTo>
                    <a:pt x="362564" y="139730"/>
                    <a:pt x="322263" y="180032"/>
                    <a:pt x="272548" y="180032"/>
                  </a:cubicBezTo>
                  <a:lnTo>
                    <a:pt x="90016" y="180032"/>
                  </a:lnTo>
                  <a:cubicBezTo>
                    <a:pt x="40302" y="180032"/>
                    <a:pt x="0" y="139730"/>
                    <a:pt x="0" y="90016"/>
                  </a:cubicBezTo>
                  <a:lnTo>
                    <a:pt x="0" y="90016"/>
                  </a:lnTo>
                  <a:cubicBezTo>
                    <a:pt x="0" y="40302"/>
                    <a:pt x="40302" y="0"/>
                    <a:pt x="9001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62564" cy="199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Mobile (Ionic)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23717" y="4768253"/>
            <a:ext cx="1757119" cy="844244"/>
            <a:chOff x="0" y="0"/>
            <a:chExt cx="462780" cy="222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80" cy="222352"/>
            </a:xfrm>
            <a:custGeom>
              <a:avLst/>
              <a:gdLst/>
              <a:ahLst/>
              <a:cxnLst/>
              <a:rect r="r" b="b" t="t" l="l"/>
              <a:pathLst>
                <a:path h="222352" w="462780">
                  <a:moveTo>
                    <a:pt x="111176" y="0"/>
                  </a:moveTo>
                  <a:lnTo>
                    <a:pt x="351604" y="0"/>
                  </a:lnTo>
                  <a:cubicBezTo>
                    <a:pt x="381090" y="0"/>
                    <a:pt x="409368" y="11713"/>
                    <a:pt x="430218" y="32563"/>
                  </a:cubicBezTo>
                  <a:cubicBezTo>
                    <a:pt x="451067" y="53412"/>
                    <a:pt x="462780" y="81690"/>
                    <a:pt x="462780" y="111176"/>
                  </a:cubicBezTo>
                  <a:lnTo>
                    <a:pt x="462780" y="111176"/>
                  </a:lnTo>
                  <a:cubicBezTo>
                    <a:pt x="462780" y="172577"/>
                    <a:pt x="413005" y="222352"/>
                    <a:pt x="351604" y="222352"/>
                  </a:cubicBezTo>
                  <a:lnTo>
                    <a:pt x="111176" y="222352"/>
                  </a:lnTo>
                  <a:cubicBezTo>
                    <a:pt x="81690" y="222352"/>
                    <a:pt x="53412" y="210639"/>
                    <a:pt x="32563" y="189790"/>
                  </a:cubicBezTo>
                  <a:cubicBezTo>
                    <a:pt x="11713" y="168940"/>
                    <a:pt x="0" y="140662"/>
                    <a:pt x="0" y="111176"/>
                  </a:cubicBezTo>
                  <a:lnTo>
                    <a:pt x="0" y="111176"/>
                  </a:lnTo>
                  <a:cubicBezTo>
                    <a:pt x="0" y="81690"/>
                    <a:pt x="11713" y="53412"/>
                    <a:pt x="32563" y="32563"/>
                  </a:cubicBezTo>
                  <a:cubicBezTo>
                    <a:pt x="53412" y="11713"/>
                    <a:pt x="81690" y="0"/>
                    <a:pt x="11117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2780" cy="24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Backend (Python)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75135" y="3225829"/>
            <a:ext cx="2015562" cy="713964"/>
            <a:chOff x="0" y="0"/>
            <a:chExt cx="530848" cy="188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0848" cy="188040"/>
            </a:xfrm>
            <a:custGeom>
              <a:avLst/>
              <a:gdLst/>
              <a:ahLst/>
              <a:cxnLst/>
              <a:rect r="r" b="b" t="t" l="l"/>
              <a:pathLst>
                <a:path h="188040" w="530848">
                  <a:moveTo>
                    <a:pt x="94020" y="0"/>
                  </a:moveTo>
                  <a:lnTo>
                    <a:pt x="436828" y="0"/>
                  </a:lnTo>
                  <a:cubicBezTo>
                    <a:pt x="461763" y="0"/>
                    <a:pt x="485678" y="9906"/>
                    <a:pt x="503310" y="27538"/>
                  </a:cubicBezTo>
                  <a:cubicBezTo>
                    <a:pt x="520942" y="45170"/>
                    <a:pt x="530848" y="69084"/>
                    <a:pt x="530848" y="94020"/>
                  </a:cubicBezTo>
                  <a:lnTo>
                    <a:pt x="530848" y="94020"/>
                  </a:lnTo>
                  <a:cubicBezTo>
                    <a:pt x="530848" y="145946"/>
                    <a:pt x="488754" y="188040"/>
                    <a:pt x="436828" y="188040"/>
                  </a:cubicBezTo>
                  <a:lnTo>
                    <a:pt x="94020" y="188040"/>
                  </a:lnTo>
                  <a:cubicBezTo>
                    <a:pt x="42094" y="188040"/>
                    <a:pt x="0" y="145946"/>
                    <a:pt x="0" y="94020"/>
                  </a:cubicBezTo>
                  <a:lnTo>
                    <a:pt x="0" y="94020"/>
                  </a:lnTo>
                  <a:cubicBezTo>
                    <a:pt x="0" y="42094"/>
                    <a:pt x="42094" y="0"/>
                    <a:pt x="94020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30848" cy="20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Web Dashboard (Vue.js)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07164" y="6210584"/>
            <a:ext cx="1873672" cy="827402"/>
            <a:chOff x="0" y="0"/>
            <a:chExt cx="493477" cy="2179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Database (MySQL)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07164" y="7599456"/>
            <a:ext cx="1873672" cy="827402"/>
            <a:chOff x="0" y="0"/>
            <a:chExt cx="493477" cy="2179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Cloud (Railway)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42231" y="2888389"/>
            <a:ext cx="474207" cy="337440"/>
          </a:xfrm>
          <a:custGeom>
            <a:avLst/>
            <a:gdLst/>
            <a:ahLst/>
            <a:cxnLst/>
            <a:rect r="r" b="b" t="t" l="l"/>
            <a:pathLst>
              <a:path h="337440" w="474207">
                <a:moveTo>
                  <a:pt x="0" y="0"/>
                </a:moveTo>
                <a:lnTo>
                  <a:pt x="474207" y="0"/>
                </a:lnTo>
                <a:lnTo>
                  <a:pt x="474207" y="337440"/>
                </a:lnTo>
                <a:lnTo>
                  <a:pt x="0" y="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053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65778" y="2888389"/>
            <a:ext cx="2224701" cy="1004704"/>
          </a:xfrm>
          <a:custGeom>
            <a:avLst/>
            <a:gdLst/>
            <a:ahLst/>
            <a:cxnLst/>
            <a:rect r="r" b="b" t="t" l="l"/>
            <a:pathLst>
              <a:path h="1004704" w="2224701">
                <a:moveTo>
                  <a:pt x="0" y="0"/>
                </a:moveTo>
                <a:lnTo>
                  <a:pt x="2224701" y="0"/>
                </a:lnTo>
                <a:lnTo>
                  <a:pt x="2224701" y="1004704"/>
                </a:lnTo>
                <a:lnTo>
                  <a:pt x="0" y="1004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962" t="-522646" r="-12392" b="-16421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741292" y="2977040"/>
            <a:ext cx="1873672" cy="827402"/>
            <a:chOff x="0" y="0"/>
            <a:chExt cx="493477" cy="2179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Geolocation Integration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1353253" y="4024176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1"/>
                </a:lnTo>
                <a:lnTo>
                  <a:pt x="0" y="506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16842" y="3057109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0"/>
                </a:lnTo>
                <a:lnTo>
                  <a:pt x="0" y="506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83334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2" y="0"/>
                </a:lnTo>
                <a:lnTo>
                  <a:pt x="618942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20227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0079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371112" y="2960579"/>
            <a:ext cx="243852" cy="349585"/>
          </a:xfrm>
          <a:custGeom>
            <a:avLst/>
            <a:gdLst/>
            <a:ahLst/>
            <a:cxnLst/>
            <a:rect r="r" b="b" t="t" l="l"/>
            <a:pathLst>
              <a:path h="349585" w="243852">
                <a:moveTo>
                  <a:pt x="0" y="0"/>
                </a:moveTo>
                <a:lnTo>
                  <a:pt x="243852" y="0"/>
                </a:lnTo>
                <a:lnTo>
                  <a:pt x="243852" y="349585"/>
                </a:lnTo>
                <a:lnTo>
                  <a:pt x="0" y="349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43396" y="4768253"/>
            <a:ext cx="337440" cy="337440"/>
          </a:xfrm>
          <a:custGeom>
            <a:avLst/>
            <a:gdLst/>
            <a:ahLst/>
            <a:cxnLst/>
            <a:rect r="r" b="b" t="t" l="l"/>
            <a:pathLst>
              <a:path h="337440" w="337440">
                <a:moveTo>
                  <a:pt x="0" y="0"/>
                </a:moveTo>
                <a:lnTo>
                  <a:pt x="337440" y="0"/>
                </a:lnTo>
                <a:lnTo>
                  <a:pt x="337440" y="337441"/>
                </a:lnTo>
                <a:lnTo>
                  <a:pt x="0" y="337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96545" y="4768253"/>
            <a:ext cx="349134" cy="349134"/>
          </a:xfrm>
          <a:custGeom>
            <a:avLst/>
            <a:gdLst/>
            <a:ahLst/>
            <a:cxnLst/>
            <a:rect r="r" b="b" t="t" l="l"/>
            <a:pathLst>
              <a:path h="349134" w="349134">
                <a:moveTo>
                  <a:pt x="0" y="0"/>
                </a:moveTo>
                <a:lnTo>
                  <a:pt x="349134" y="0"/>
                </a:lnTo>
                <a:lnTo>
                  <a:pt x="349134" y="349134"/>
                </a:lnTo>
                <a:lnTo>
                  <a:pt x="0" y="349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743396" y="6243420"/>
            <a:ext cx="380865" cy="380865"/>
          </a:xfrm>
          <a:custGeom>
            <a:avLst/>
            <a:gdLst/>
            <a:ahLst/>
            <a:cxnLst/>
            <a:rect r="r" b="b" t="t" l="l"/>
            <a:pathLst>
              <a:path h="380865" w="380865">
                <a:moveTo>
                  <a:pt x="0" y="0"/>
                </a:moveTo>
                <a:lnTo>
                  <a:pt x="380865" y="0"/>
                </a:lnTo>
                <a:lnTo>
                  <a:pt x="380865" y="380865"/>
                </a:lnTo>
                <a:lnTo>
                  <a:pt x="0" y="380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758393" y="7599456"/>
            <a:ext cx="350871" cy="350871"/>
          </a:xfrm>
          <a:custGeom>
            <a:avLst/>
            <a:gdLst/>
            <a:ahLst/>
            <a:cxnLst/>
            <a:rect r="r" b="b" t="t" l="l"/>
            <a:pathLst>
              <a:path h="350871" w="350871">
                <a:moveTo>
                  <a:pt x="0" y="0"/>
                </a:moveTo>
                <a:lnTo>
                  <a:pt x="350871" y="0"/>
                </a:lnTo>
                <a:lnTo>
                  <a:pt x="350871" y="350871"/>
                </a:lnTo>
                <a:lnTo>
                  <a:pt x="0" y="350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96624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74383" y="-2995590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0422" y="1467539"/>
            <a:ext cx="10315159" cy="8819461"/>
          </a:xfrm>
          <a:custGeom>
            <a:avLst/>
            <a:gdLst/>
            <a:ahLst/>
            <a:cxnLst/>
            <a:rect r="r" b="b" t="t" l="l"/>
            <a:pathLst>
              <a:path h="8819461" w="10315159">
                <a:moveTo>
                  <a:pt x="0" y="0"/>
                </a:moveTo>
                <a:lnTo>
                  <a:pt x="10315159" y="0"/>
                </a:lnTo>
                <a:lnTo>
                  <a:pt x="10315159" y="8819461"/>
                </a:lnTo>
                <a:lnTo>
                  <a:pt x="0" y="881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9820" y="-8573836"/>
            <a:ext cx="22059457" cy="18860836"/>
          </a:xfrm>
          <a:custGeom>
            <a:avLst/>
            <a:gdLst/>
            <a:ahLst/>
            <a:cxnLst/>
            <a:rect r="r" b="b" t="t" l="l"/>
            <a:pathLst>
              <a:path h="18860836" w="22059457">
                <a:moveTo>
                  <a:pt x="0" y="0"/>
                </a:moveTo>
                <a:lnTo>
                  <a:pt x="22059457" y="0"/>
                </a:lnTo>
                <a:lnTo>
                  <a:pt x="22059457" y="18860836"/>
                </a:lnTo>
                <a:lnTo>
                  <a:pt x="0" y="18860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3035">
            <a:off x="-3830022" y="5071964"/>
            <a:ext cx="8491989" cy="8713794"/>
          </a:xfrm>
          <a:custGeom>
            <a:avLst/>
            <a:gdLst/>
            <a:ahLst/>
            <a:cxnLst/>
            <a:rect r="r" b="b" t="t" l="l"/>
            <a:pathLst>
              <a:path h="8713794" w="8491989">
                <a:moveTo>
                  <a:pt x="0" y="0"/>
                </a:moveTo>
                <a:lnTo>
                  <a:pt x="8491989" y="0"/>
                </a:lnTo>
                <a:lnTo>
                  <a:pt x="8491989" y="8713794"/>
                </a:lnTo>
                <a:lnTo>
                  <a:pt x="0" y="8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2817951" y="-3485761"/>
            <a:ext cx="10940099" cy="11225848"/>
          </a:xfrm>
          <a:custGeom>
            <a:avLst/>
            <a:gdLst/>
            <a:ahLst/>
            <a:cxnLst/>
            <a:rect r="r" b="b" t="t" l="l"/>
            <a:pathLst>
              <a:path h="11225848" w="10940099">
                <a:moveTo>
                  <a:pt x="0" y="0"/>
                </a:moveTo>
                <a:lnTo>
                  <a:pt x="10940098" y="0"/>
                </a:lnTo>
                <a:lnTo>
                  <a:pt x="10940098" y="11225847"/>
                </a:lnTo>
                <a:lnTo>
                  <a:pt x="0" y="1122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2724" y="2127162"/>
            <a:ext cx="4743285" cy="4114800"/>
            <a:chOff x="0" y="0"/>
            <a:chExt cx="6324380" cy="548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Vue.js</a:t>
                </a: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962525" y="2121779"/>
            <a:ext cx="4743285" cy="4114800"/>
            <a:chOff x="0" y="0"/>
            <a:chExt cx="6324380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Python</a:t>
                </a: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3565881" y="5921007"/>
            <a:ext cx="4743285" cy="4114800"/>
            <a:chOff x="0" y="0"/>
            <a:chExt cx="6324380" cy="548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Ionic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166168" y="5921007"/>
            <a:ext cx="4743285" cy="4114800"/>
            <a:chOff x="0" y="0"/>
            <a:chExt cx="6324380" cy="548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MySQL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3226700" y="1806207"/>
            <a:ext cx="4743285" cy="4114800"/>
            <a:chOff x="0" y="0"/>
            <a:chExt cx="6324380" cy="548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Grafana</a:t>
                </a: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3062416" y="3618401"/>
            <a:ext cx="689178" cy="490411"/>
          </a:xfrm>
          <a:custGeom>
            <a:avLst/>
            <a:gdLst/>
            <a:ahLst/>
            <a:cxnLst/>
            <a:rect r="r" b="b" t="t" l="l"/>
            <a:pathLst>
              <a:path h="490411" w="689178">
                <a:moveTo>
                  <a:pt x="0" y="0"/>
                </a:moveTo>
                <a:lnTo>
                  <a:pt x="689177" y="0"/>
                </a:lnTo>
                <a:lnTo>
                  <a:pt x="689177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053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012181" y="3538974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1" y="0"/>
                </a:lnTo>
                <a:lnTo>
                  <a:pt x="490411" y="490412"/>
                </a:lnTo>
                <a:lnTo>
                  <a:pt x="0" y="490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583623" y="7362803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2" y="0"/>
                </a:lnTo>
                <a:lnTo>
                  <a:pt x="490412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26700" y="7364556"/>
            <a:ext cx="488658" cy="488658"/>
          </a:xfrm>
          <a:custGeom>
            <a:avLst/>
            <a:gdLst/>
            <a:ahLst/>
            <a:cxnLst/>
            <a:rect r="r" b="b" t="t" l="l"/>
            <a:pathLst>
              <a:path h="488658" w="488658">
                <a:moveTo>
                  <a:pt x="0" y="0"/>
                </a:moveTo>
                <a:lnTo>
                  <a:pt x="488658" y="0"/>
                </a:lnTo>
                <a:lnTo>
                  <a:pt x="488658" y="488658"/>
                </a:lnTo>
                <a:lnTo>
                  <a:pt x="0" y="48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268111" y="3208771"/>
            <a:ext cx="484635" cy="484635"/>
          </a:xfrm>
          <a:custGeom>
            <a:avLst/>
            <a:gdLst/>
            <a:ahLst/>
            <a:cxnLst/>
            <a:rect r="r" b="b" t="t" l="l"/>
            <a:pathLst>
              <a:path h="484635" w="484635">
                <a:moveTo>
                  <a:pt x="0" y="0"/>
                </a:moveTo>
                <a:lnTo>
                  <a:pt x="484635" y="0"/>
                </a:lnTo>
                <a:lnTo>
                  <a:pt x="484635" y="484636"/>
                </a:lnTo>
                <a:lnTo>
                  <a:pt x="0" y="484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82724" y="203361"/>
            <a:ext cx="1215554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TECNOLOGÍAS UTILIZADAS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3543" y="4434714"/>
            <a:ext cx="6800913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DEMOSTRACIÓN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9233" y="269569"/>
            <a:ext cx="17329534" cy="974786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6812" y="3293179"/>
            <a:ext cx="10693764" cy="2121694"/>
            <a:chOff x="0" y="0"/>
            <a:chExt cx="2112349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349" cy="419100"/>
            </a:xfrm>
            <a:custGeom>
              <a:avLst/>
              <a:gdLst/>
              <a:ahLst/>
              <a:cxnLst/>
              <a:rect r="r" b="b" t="t" l="l"/>
              <a:pathLst>
                <a:path h="419100" w="2112349">
                  <a:moveTo>
                    <a:pt x="13574" y="0"/>
                  </a:moveTo>
                  <a:lnTo>
                    <a:pt x="1865464" y="0"/>
                  </a:lnTo>
                  <a:cubicBezTo>
                    <a:pt x="2017417" y="0"/>
                    <a:pt x="2112349" y="93819"/>
                    <a:pt x="2112349" y="209550"/>
                  </a:cubicBezTo>
                  <a:cubicBezTo>
                    <a:pt x="2112349" y="325281"/>
                    <a:pt x="2017417" y="419100"/>
                    <a:pt x="1865464" y="419100"/>
                  </a:cubicBezTo>
                  <a:lnTo>
                    <a:pt x="13574" y="419100"/>
                  </a:lnTo>
                  <a:cubicBezTo>
                    <a:pt x="9974" y="419100"/>
                    <a:pt x="6522" y="417670"/>
                    <a:pt x="3976" y="415124"/>
                  </a:cubicBezTo>
                  <a:cubicBezTo>
                    <a:pt x="1430" y="412578"/>
                    <a:pt x="0" y="409126"/>
                    <a:pt x="0" y="405526"/>
                  </a:cubicBezTo>
                  <a:lnTo>
                    <a:pt x="0" y="13574"/>
                  </a:lnTo>
                  <a:cubicBezTo>
                    <a:pt x="0" y="9974"/>
                    <a:pt x="1430" y="6522"/>
                    <a:pt x="3976" y="3976"/>
                  </a:cubicBezTo>
                  <a:cubicBezTo>
                    <a:pt x="6522" y="1430"/>
                    <a:pt x="9974" y="0"/>
                    <a:pt x="1357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5400" y="-47625"/>
              <a:ext cx="1883749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830692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RESULTADOS OBTENIDOS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796902" y="7991038"/>
            <a:ext cx="10157520" cy="2121694"/>
            <a:chOff x="0" y="0"/>
            <a:chExt cx="2006424" cy="419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6424" cy="419100"/>
            </a:xfrm>
            <a:custGeom>
              <a:avLst/>
              <a:gdLst/>
              <a:ahLst/>
              <a:cxnLst/>
              <a:rect r="r" b="b" t="t" l="l"/>
              <a:pathLst>
                <a:path h="419100" w="2006424">
                  <a:moveTo>
                    <a:pt x="14291" y="0"/>
                  </a:moveTo>
                  <a:lnTo>
                    <a:pt x="1761996" y="0"/>
                  </a:lnTo>
                  <a:cubicBezTo>
                    <a:pt x="1911493" y="0"/>
                    <a:pt x="2006424" y="93819"/>
                    <a:pt x="2006424" y="209550"/>
                  </a:cubicBezTo>
                  <a:cubicBezTo>
                    <a:pt x="2006424" y="325281"/>
                    <a:pt x="1911493" y="419100"/>
                    <a:pt x="1761996" y="419100"/>
                  </a:cubicBezTo>
                  <a:lnTo>
                    <a:pt x="14291" y="419100"/>
                  </a:lnTo>
                  <a:cubicBezTo>
                    <a:pt x="6398" y="419100"/>
                    <a:pt x="0" y="412702"/>
                    <a:pt x="0" y="404809"/>
                  </a:cubicBezTo>
                  <a:lnTo>
                    <a:pt x="0" y="14291"/>
                  </a:lnTo>
                  <a:cubicBezTo>
                    <a:pt x="0" y="6398"/>
                    <a:pt x="6398" y="0"/>
                    <a:pt x="14291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5400" y="-47625"/>
              <a:ext cx="1777824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0913741" y="3293179"/>
            <a:ext cx="11206453" cy="2121694"/>
            <a:chOff x="0" y="0"/>
            <a:chExt cx="2213620" cy="419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3620" cy="419100"/>
            </a:xfrm>
            <a:custGeom>
              <a:avLst/>
              <a:gdLst/>
              <a:ahLst/>
              <a:cxnLst/>
              <a:rect r="r" b="b" t="t" l="l"/>
              <a:pathLst>
                <a:path h="419100" w="2213620">
                  <a:moveTo>
                    <a:pt x="12953" y="0"/>
                  </a:moveTo>
                  <a:lnTo>
                    <a:pt x="1964388" y="0"/>
                  </a:lnTo>
                  <a:cubicBezTo>
                    <a:pt x="2118689" y="0"/>
                    <a:pt x="2213620" y="93819"/>
                    <a:pt x="2213620" y="209550"/>
                  </a:cubicBezTo>
                  <a:cubicBezTo>
                    <a:pt x="2213620" y="325281"/>
                    <a:pt x="2118689" y="419100"/>
                    <a:pt x="1964388" y="419100"/>
                  </a:cubicBezTo>
                  <a:lnTo>
                    <a:pt x="12953" y="419100"/>
                  </a:lnTo>
                  <a:cubicBezTo>
                    <a:pt x="5799" y="419100"/>
                    <a:pt x="0" y="413301"/>
                    <a:pt x="0" y="406147"/>
                  </a:cubicBezTo>
                  <a:lnTo>
                    <a:pt x="0" y="12953"/>
                  </a:lnTo>
                  <a:cubicBezTo>
                    <a:pt x="0" y="5799"/>
                    <a:pt x="5799" y="0"/>
                    <a:pt x="1295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5400" y="-47625"/>
              <a:ext cx="198502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8566211" y="7991038"/>
            <a:ext cx="9721789" cy="2121694"/>
            <a:chOff x="0" y="0"/>
            <a:chExt cx="1920353" cy="41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0354" cy="419100"/>
            </a:xfrm>
            <a:custGeom>
              <a:avLst/>
              <a:gdLst/>
              <a:ahLst/>
              <a:cxnLst/>
              <a:rect r="r" b="b" t="t" l="l"/>
              <a:pathLst>
                <a:path h="419100" w="1920354">
                  <a:moveTo>
                    <a:pt x="14932" y="0"/>
                  </a:moveTo>
                  <a:lnTo>
                    <a:pt x="1677922" y="0"/>
                  </a:lnTo>
                  <a:cubicBezTo>
                    <a:pt x="1825422" y="0"/>
                    <a:pt x="1920354" y="93819"/>
                    <a:pt x="1920354" y="209550"/>
                  </a:cubicBezTo>
                  <a:cubicBezTo>
                    <a:pt x="1920354" y="325281"/>
                    <a:pt x="1825422" y="419100"/>
                    <a:pt x="1677922" y="419100"/>
                  </a:cubicBezTo>
                  <a:lnTo>
                    <a:pt x="14932" y="419100"/>
                  </a:lnTo>
                  <a:cubicBezTo>
                    <a:pt x="10971" y="419100"/>
                    <a:pt x="7174" y="417527"/>
                    <a:pt x="4373" y="414727"/>
                  </a:cubicBezTo>
                  <a:cubicBezTo>
                    <a:pt x="1573" y="411926"/>
                    <a:pt x="0" y="408129"/>
                    <a:pt x="0" y="404168"/>
                  </a:cubicBezTo>
                  <a:lnTo>
                    <a:pt x="0" y="14932"/>
                  </a:lnTo>
                  <a:cubicBezTo>
                    <a:pt x="0" y="10971"/>
                    <a:pt x="1573" y="7174"/>
                    <a:pt x="4373" y="4373"/>
                  </a:cubicBezTo>
                  <a:cubicBezTo>
                    <a:pt x="7174" y="1573"/>
                    <a:pt x="10971" y="0"/>
                    <a:pt x="1493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5400" y="-47625"/>
              <a:ext cx="1691753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9230" y="3650547"/>
            <a:ext cx="8116981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Implementamos una solución funcional que centra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liza agenda, tickets y ubicación en tiempo real.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8705" y="3650547"/>
            <a:ext cx="6681573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Forta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lecimos habilidades de desarro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llo web, bases de datos, QA y metodologías ágiles.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645" y="8363064"/>
            <a:ext cx="6681573" cy="17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Mejora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 nuestr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 coordinación, comunicación y trabajo colaborativo como equipo.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50019" y="8326222"/>
            <a:ext cx="8308369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Aplica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 en un contexto re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al todo lo aprendido durante la carrera, logrando un proyecto escalable y útil para la organización.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760449" y="-717115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83641" y="3546609"/>
            <a:ext cx="5751074" cy="4725735"/>
            <a:chOff x="0" y="0"/>
            <a:chExt cx="812800" cy="667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  <a:r>
                <a:rPr lang="en-US" sz="2510" spc="24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Falta de conocimiento y experiencia cloud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873628" y="199738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OBSTÁCULOS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67629" y="3546609"/>
            <a:ext cx="5751074" cy="4725735"/>
            <a:chOff x="0" y="0"/>
            <a:chExt cx="812800" cy="667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  <a:r>
                <a:rPr lang="en-US" sz="2510" spc="24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Tiempos acotados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927" y="3898964"/>
            <a:ext cx="7408506" cy="237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PREGUNTAS DE LA COMISIÓN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5156" y="1028700"/>
            <a:ext cx="5274924" cy="8209099"/>
          </a:xfrm>
          <a:custGeom>
            <a:avLst/>
            <a:gdLst/>
            <a:ahLst/>
            <a:cxnLst/>
            <a:rect r="r" b="b" t="t" l="l"/>
            <a:pathLst>
              <a:path h="8209099" w="5274924">
                <a:moveTo>
                  <a:pt x="0" y="0"/>
                </a:moveTo>
                <a:lnTo>
                  <a:pt x="5274925" y="0"/>
                </a:lnTo>
                <a:lnTo>
                  <a:pt x="5274925" y="8209099"/>
                </a:lnTo>
                <a:lnTo>
                  <a:pt x="0" y="82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791" t="0" r="-667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191" y="3396305"/>
            <a:ext cx="9051292" cy="1948998"/>
            <a:chOff x="0" y="0"/>
            <a:chExt cx="3467942" cy="74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191" y="5777447"/>
            <a:ext cx="9051292" cy="1948998"/>
            <a:chOff x="0" y="0"/>
            <a:chExt cx="3467942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98344" y="6048763"/>
            <a:ext cx="6738985" cy="192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Desarrolladora frontend / integración y visualización de datos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588384" y="6507120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3327" y="3396305"/>
            <a:ext cx="10029019" cy="787567"/>
            <a:chOff x="0" y="0"/>
            <a:chExt cx="1452957" cy="114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Benjamín Araya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3327" y="5532429"/>
            <a:ext cx="10029019" cy="787567"/>
            <a:chOff x="0" y="0"/>
            <a:chExt cx="1452957" cy="1140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Isadora Henríquez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03019" y="199738"/>
            <a:ext cx="8323558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INTEGRANTES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1746" y="3742464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Benjamín Araya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 backend / mobile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88222" y="199738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SITUACIÓN ACTUAL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357408"/>
            <a:ext cx="11507627" cy="6345978"/>
            <a:chOff x="0" y="0"/>
            <a:chExt cx="2222310" cy="1225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2310" cy="1225511"/>
            </a:xfrm>
            <a:custGeom>
              <a:avLst/>
              <a:gdLst/>
              <a:ahLst/>
              <a:cxnLst/>
              <a:rect r="r" b="b" t="t" l="l"/>
              <a:pathLst>
                <a:path h="1225511" w="2222310">
                  <a:moveTo>
                    <a:pt x="0" y="0"/>
                  </a:moveTo>
                  <a:lnTo>
                    <a:pt x="2222310" y="0"/>
                  </a:lnTo>
                  <a:lnTo>
                    <a:pt x="2222310" y="1225511"/>
                  </a:lnTo>
                  <a:lnTo>
                    <a:pt x="0" y="1225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22310" cy="1244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96217" y="4332562"/>
            <a:ext cx="9972592" cy="218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09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empresa opera 24/7, pero no cuenta con una herramienta que centralice disponibilidad y ubicación de técnicos. La coordinación es manual, generando retrasos y poca trazabilidad en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58484" y="203361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PROPUESTA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94434" y="1866699"/>
            <a:ext cx="12539396" cy="7391601"/>
            <a:chOff x="0" y="0"/>
            <a:chExt cx="2421561" cy="1427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1561" cy="1427438"/>
            </a:xfrm>
            <a:custGeom>
              <a:avLst/>
              <a:gdLst/>
              <a:ahLst/>
              <a:cxnLst/>
              <a:rect r="r" b="b" t="t" l="l"/>
              <a:pathLst>
                <a:path h="1427438" w="2421561">
                  <a:moveTo>
                    <a:pt x="0" y="0"/>
                  </a:moveTo>
                  <a:lnTo>
                    <a:pt x="2421561" y="0"/>
                  </a:lnTo>
                  <a:lnTo>
                    <a:pt x="2421561" y="1427438"/>
                  </a:lnTo>
                  <a:lnTo>
                    <a:pt x="0" y="1427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421561" cy="144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04513" y="4149764"/>
            <a:ext cx="986653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plicativo web que centraliza la gestión del personal técnico, mostrando ubicación, disponibilidad y tickets en tiempo real para mejorar la coordinación y respuesta ante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7589602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41457" y="0"/>
            <a:ext cx="7646543" cy="10287000"/>
          </a:xfrm>
          <a:custGeom>
            <a:avLst/>
            <a:gdLst/>
            <a:ahLst/>
            <a:cxnLst/>
            <a:rect r="r" b="b" t="t" l="l"/>
            <a:pathLst>
              <a:path h="10287000" w="7646543">
                <a:moveTo>
                  <a:pt x="0" y="0"/>
                </a:moveTo>
                <a:lnTo>
                  <a:pt x="7646543" y="0"/>
                </a:lnTo>
                <a:lnTo>
                  <a:pt x="76465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92" t="0" r="-784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91002" y="2274891"/>
            <a:ext cx="5724712" cy="187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7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1002" y="4261169"/>
            <a:ext cx="789336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Sistema para asignar visitas, gestionar tickets y monitorear técnicos en tiempo real mediante dashboard web, app móvil y visualización en la nube.</a:t>
            </a:r>
          </a:p>
          <a:p>
            <a:pPr algn="just">
              <a:lnSpc>
                <a:spcPts val="346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803" y="3064091"/>
            <a:ext cx="20045605" cy="1181032"/>
            <a:chOff x="0" y="0"/>
            <a:chExt cx="5279501" cy="311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79501" cy="311054"/>
            </a:xfrm>
            <a:custGeom>
              <a:avLst/>
              <a:gdLst/>
              <a:ahLst/>
              <a:cxnLst/>
              <a:rect r="r" b="b" t="t" l="l"/>
              <a:pathLst>
                <a:path h="311054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1357"/>
                  </a:lnTo>
                  <a:cubicBezTo>
                    <a:pt x="5279501" y="296581"/>
                    <a:pt x="5277426" y="301591"/>
                    <a:pt x="5273732" y="305284"/>
                  </a:cubicBezTo>
                  <a:cubicBezTo>
                    <a:pt x="5270038" y="308978"/>
                    <a:pt x="5265028" y="311054"/>
                    <a:pt x="5259804" y="311054"/>
                  </a:cubicBezTo>
                  <a:lnTo>
                    <a:pt x="19697" y="311054"/>
                  </a:lnTo>
                  <a:cubicBezTo>
                    <a:pt x="14473" y="311054"/>
                    <a:pt x="9463" y="308978"/>
                    <a:pt x="5769" y="305284"/>
                  </a:cubicBezTo>
                  <a:cubicBezTo>
                    <a:pt x="2075" y="301591"/>
                    <a:pt x="0" y="296581"/>
                    <a:pt x="0" y="291357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79501" cy="33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318" y="5328890"/>
            <a:ext cx="20045605" cy="1191167"/>
            <a:chOff x="0" y="0"/>
            <a:chExt cx="5279501" cy="313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9501" cy="313723"/>
            </a:xfrm>
            <a:custGeom>
              <a:avLst/>
              <a:gdLst/>
              <a:ahLst/>
              <a:cxnLst/>
              <a:rect r="r" b="b" t="t" l="l"/>
              <a:pathLst>
                <a:path h="313723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4026"/>
                  </a:lnTo>
                  <a:cubicBezTo>
                    <a:pt x="5279501" y="299250"/>
                    <a:pt x="5277426" y="304260"/>
                    <a:pt x="5273732" y="307954"/>
                  </a:cubicBezTo>
                  <a:cubicBezTo>
                    <a:pt x="5270038" y="311648"/>
                    <a:pt x="5265028" y="313723"/>
                    <a:pt x="5259804" y="313723"/>
                  </a:cubicBezTo>
                  <a:lnTo>
                    <a:pt x="19697" y="313723"/>
                  </a:lnTo>
                  <a:cubicBezTo>
                    <a:pt x="8819" y="313723"/>
                    <a:pt x="0" y="304904"/>
                    <a:pt x="0" y="294026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279501" cy="332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67318" y="6975191"/>
            <a:ext cx="20045605" cy="1181032"/>
            <a:chOff x="0" y="0"/>
            <a:chExt cx="5279501" cy="311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79501" cy="311054"/>
            </a:xfrm>
            <a:custGeom>
              <a:avLst/>
              <a:gdLst/>
              <a:ahLst/>
              <a:cxnLst/>
              <a:rect r="r" b="b" t="t" l="l"/>
              <a:pathLst>
                <a:path h="311054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1357"/>
                  </a:lnTo>
                  <a:cubicBezTo>
                    <a:pt x="5279501" y="296581"/>
                    <a:pt x="5277426" y="301591"/>
                    <a:pt x="5273732" y="305284"/>
                  </a:cubicBezTo>
                  <a:cubicBezTo>
                    <a:pt x="5270038" y="308978"/>
                    <a:pt x="5265028" y="311054"/>
                    <a:pt x="5259804" y="311054"/>
                  </a:cubicBezTo>
                  <a:lnTo>
                    <a:pt x="19697" y="311054"/>
                  </a:lnTo>
                  <a:cubicBezTo>
                    <a:pt x="14473" y="311054"/>
                    <a:pt x="9463" y="308978"/>
                    <a:pt x="5769" y="305284"/>
                  </a:cubicBezTo>
                  <a:cubicBezTo>
                    <a:pt x="2075" y="301591"/>
                    <a:pt x="0" y="296581"/>
                    <a:pt x="0" y="291357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279501" cy="33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7626" y="3104579"/>
            <a:ext cx="14499168" cy="603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Desarrollar un dashboard web para que los secretarios gestionen las visitas y tickets de los técnicos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rear una app móvil para los técnicos que permita gestionar su agenda y registrar el estado de los tickets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mplementar una base de datos en la nube para almacenar la información de manera segura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ntegrar Grafana para visua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lizar métricas clave del rendimiento del equipo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ealizar pruebas de calidad para asegurar el correcto funcionamiento del sistema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esplegar la solución en la nube, proporcionando la documentación necesaria para su uso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878803" y="203361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OBJETIVOS ESPECÍFICOS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402841" y="5307804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4" y="0"/>
                </a:lnTo>
                <a:lnTo>
                  <a:pt x="18804424" y="8068808"/>
                </a:lnTo>
                <a:lnTo>
                  <a:pt x="0" y="806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-842010"/>
            <a:ext cx="14650752" cy="15585906"/>
          </a:xfrm>
          <a:custGeom>
            <a:avLst/>
            <a:gdLst/>
            <a:ahLst/>
            <a:cxnLst/>
            <a:rect r="r" b="b" t="t" l="l"/>
            <a:pathLst>
              <a:path h="15585906" w="14650752">
                <a:moveTo>
                  <a:pt x="0" y="0"/>
                </a:moveTo>
                <a:lnTo>
                  <a:pt x="14650752" y="0"/>
                </a:lnTo>
                <a:lnTo>
                  <a:pt x="14650752" y="15585906"/>
                </a:lnTo>
                <a:lnTo>
                  <a:pt x="0" y="15585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4800" y="3081618"/>
            <a:ext cx="15443200" cy="1285083"/>
          </a:xfrm>
          <a:custGeom>
            <a:avLst/>
            <a:gdLst/>
            <a:ahLst/>
            <a:cxnLst/>
            <a:rect r="r" b="b" t="t" l="l"/>
            <a:pathLst>
              <a:path h="1285083" w="15443200">
                <a:moveTo>
                  <a:pt x="0" y="0"/>
                </a:moveTo>
                <a:lnTo>
                  <a:pt x="15443200" y="0"/>
                </a:lnTo>
                <a:lnTo>
                  <a:pt x="15443200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" t="-811" r="-27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6454" y="4584949"/>
            <a:ext cx="14438044" cy="1242579"/>
          </a:xfrm>
          <a:custGeom>
            <a:avLst/>
            <a:gdLst/>
            <a:ahLst/>
            <a:cxnLst/>
            <a:rect r="r" b="b" t="t" l="l"/>
            <a:pathLst>
              <a:path h="1242579" w="14438044">
                <a:moveTo>
                  <a:pt x="0" y="0"/>
                </a:moveTo>
                <a:lnTo>
                  <a:pt x="14438044" y="0"/>
                </a:lnTo>
                <a:lnTo>
                  <a:pt x="14438044" y="1242580"/>
                </a:lnTo>
                <a:lnTo>
                  <a:pt x="0" y="124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" t="0" r="-53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0378" y="6045777"/>
            <a:ext cx="17016573" cy="1601566"/>
          </a:xfrm>
          <a:custGeom>
            <a:avLst/>
            <a:gdLst/>
            <a:ahLst/>
            <a:cxnLst/>
            <a:rect r="r" b="b" t="t" l="l"/>
            <a:pathLst>
              <a:path h="1601566" w="17016573">
                <a:moveTo>
                  <a:pt x="0" y="0"/>
                </a:moveTo>
                <a:lnTo>
                  <a:pt x="17016573" y="0"/>
                </a:lnTo>
                <a:lnTo>
                  <a:pt x="17016573" y="1601566"/>
                </a:lnTo>
                <a:lnTo>
                  <a:pt x="0" y="160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52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0552" y="3240458"/>
            <a:ext cx="731558" cy="792041"/>
          </a:xfrm>
          <a:custGeom>
            <a:avLst/>
            <a:gdLst/>
            <a:ahLst/>
            <a:cxnLst/>
            <a:rect r="r" b="b" t="t" l="l"/>
            <a:pathLst>
              <a:path h="792041" w="731558">
                <a:moveTo>
                  <a:pt x="0" y="0"/>
                </a:moveTo>
                <a:lnTo>
                  <a:pt x="731557" y="0"/>
                </a:lnTo>
                <a:lnTo>
                  <a:pt x="731557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12109" y="4696680"/>
            <a:ext cx="792041" cy="792041"/>
          </a:xfrm>
          <a:custGeom>
            <a:avLst/>
            <a:gdLst/>
            <a:ahLst/>
            <a:cxnLst/>
            <a:rect r="r" b="b" t="t" l="l"/>
            <a:pathLst>
              <a:path h="792041" w="792041">
                <a:moveTo>
                  <a:pt x="0" y="0"/>
                </a:moveTo>
                <a:lnTo>
                  <a:pt x="792041" y="0"/>
                </a:lnTo>
                <a:lnTo>
                  <a:pt x="792041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61829" y="6223424"/>
            <a:ext cx="632498" cy="861074"/>
          </a:xfrm>
          <a:custGeom>
            <a:avLst/>
            <a:gdLst/>
            <a:ahLst/>
            <a:cxnLst/>
            <a:rect r="r" b="b" t="t" l="l"/>
            <a:pathLst>
              <a:path h="861074" w="632498">
                <a:moveTo>
                  <a:pt x="0" y="0"/>
                </a:moveTo>
                <a:lnTo>
                  <a:pt x="632498" y="0"/>
                </a:lnTo>
                <a:lnTo>
                  <a:pt x="632498" y="861074"/>
                </a:lnTo>
                <a:lnTo>
                  <a:pt x="0" y="861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66254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ALCANCES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4635" y="3267074"/>
            <a:ext cx="771285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dashboard web y app móvil para gestión de servicios técnicos.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2581" y="4686414"/>
            <a:ext cx="701374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Sinc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ronización y registro de visitas y tareas en tiempo real.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8465" y="6314899"/>
            <a:ext cx="7398574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ración IA de geolocalización y reportes.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9962" y="-5559920"/>
            <a:ext cx="18687962" cy="16483226"/>
          </a:xfrm>
          <a:custGeom>
            <a:avLst/>
            <a:gdLst/>
            <a:ahLst/>
            <a:cxnLst/>
            <a:rect r="r" b="b" t="t" l="l"/>
            <a:pathLst>
              <a:path h="16483226" w="18687962">
                <a:moveTo>
                  <a:pt x="0" y="0"/>
                </a:moveTo>
                <a:lnTo>
                  <a:pt x="18687962" y="0"/>
                </a:lnTo>
                <a:lnTo>
                  <a:pt x="18687962" y="16483226"/>
                </a:lnTo>
                <a:lnTo>
                  <a:pt x="0" y="1648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87" r="0" b="-66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123" y="4301531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5123" y="6262945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1506" y="4531411"/>
            <a:ext cx="624581" cy="612089"/>
          </a:xfrm>
          <a:custGeom>
            <a:avLst/>
            <a:gdLst/>
            <a:ahLst/>
            <a:cxnLst/>
            <a:rect r="r" b="b" t="t" l="l"/>
            <a:pathLst>
              <a:path h="612089" w="624581">
                <a:moveTo>
                  <a:pt x="0" y="0"/>
                </a:moveTo>
                <a:lnTo>
                  <a:pt x="624581" y="0"/>
                </a:lnTo>
                <a:lnTo>
                  <a:pt x="624581" y="612089"/>
                </a:lnTo>
                <a:lnTo>
                  <a:pt x="0" y="61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07974" y="4509912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3883" y="6479426"/>
            <a:ext cx="612204" cy="633588"/>
          </a:xfrm>
          <a:custGeom>
            <a:avLst/>
            <a:gdLst/>
            <a:ahLst/>
            <a:cxnLst/>
            <a:rect r="r" b="b" t="t" l="l"/>
            <a:pathLst>
              <a:path h="633588" w="612204">
                <a:moveTo>
                  <a:pt x="0" y="0"/>
                </a:moveTo>
                <a:lnTo>
                  <a:pt x="612204" y="0"/>
                </a:lnTo>
                <a:lnTo>
                  <a:pt x="612204" y="633588"/>
                </a:lnTo>
                <a:lnTo>
                  <a:pt x="0" y="633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945129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LIMITACIONES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2908" y="4377659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lcance limitado al seguimiento técnico, sin integración con otros sistemas internos.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2908" y="6339073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 automatización avanzada de pruebas por restricciones de presupuesto.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07974" y="6471326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4416" y="2890638"/>
            <a:ext cx="14499168" cy="524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Se utilizó metodología en cascada, con fases secuenciales y bien definidas: </a:t>
            </a: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Cada etapa se completa antes de pasar a la siguiente, garantizando un desarrollo ordenado y controlado del proyecto.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409368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METODOLOGÍA DE TRABAJO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90408" y="3867869"/>
            <a:ext cx="10907184" cy="2369671"/>
          </a:xfrm>
          <a:custGeom>
            <a:avLst/>
            <a:gdLst/>
            <a:ahLst/>
            <a:cxnLst/>
            <a:rect r="r" b="b" t="t" l="l"/>
            <a:pathLst>
              <a:path h="2369671" w="10907184">
                <a:moveTo>
                  <a:pt x="0" y="0"/>
                </a:moveTo>
                <a:lnTo>
                  <a:pt x="10907184" y="0"/>
                </a:lnTo>
                <a:lnTo>
                  <a:pt x="10907184" y="2369672"/>
                </a:lnTo>
                <a:lnTo>
                  <a:pt x="0" y="236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84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4539" y="4676285"/>
            <a:ext cx="1832724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Análisis de requisitos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32" y="5005080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9681" y="5005080"/>
            <a:ext cx="1784881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1"/>
              </a:lnSpc>
            </a:pPr>
            <a:r>
              <a:rPr lang="en-US" sz="2400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5088" y="4988544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0690" y="5005080"/>
            <a:ext cx="1784881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200" spc="2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Despliegue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DAGx-ArgRzA</dc:identifier>
  <dcterms:modified xsi:type="dcterms:W3CDTF">2011-08-01T06:04:30Z</dcterms:modified>
  <cp:revision>1</cp:revision>
  <dc:title>propuesta de</dc:title>
</cp:coreProperties>
</file>